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92" r:id="rId4"/>
    <p:sldId id="259" r:id="rId5"/>
    <p:sldId id="260" r:id="rId6"/>
    <p:sldId id="261" r:id="rId7"/>
    <p:sldId id="271" r:id="rId8"/>
    <p:sldId id="262" r:id="rId9"/>
    <p:sldId id="308" r:id="rId10"/>
    <p:sldId id="380" r:id="rId11"/>
    <p:sldId id="285" r:id="rId12"/>
    <p:sldId id="312" r:id="rId13"/>
    <p:sldId id="314" r:id="rId14"/>
    <p:sldId id="296" r:id="rId15"/>
    <p:sldId id="289" r:id="rId16"/>
    <p:sldId id="291" r:id="rId17"/>
    <p:sldId id="315" r:id="rId18"/>
    <p:sldId id="381" r:id="rId19"/>
    <p:sldId id="355" r:id="rId20"/>
    <p:sldId id="382" r:id="rId21"/>
    <p:sldId id="383" r:id="rId22"/>
    <p:sldId id="266" r:id="rId23"/>
    <p:sldId id="267" r:id="rId24"/>
    <p:sldId id="297" r:id="rId25"/>
    <p:sldId id="303" r:id="rId26"/>
    <p:sldId id="384" r:id="rId27"/>
    <p:sldId id="295" r:id="rId28"/>
    <p:sldId id="300" r:id="rId29"/>
    <p:sldId id="307" r:id="rId30"/>
    <p:sldId id="306" r:id="rId31"/>
    <p:sldId id="356" r:id="rId32"/>
    <p:sldId id="357" r:id="rId33"/>
    <p:sldId id="358" r:id="rId34"/>
    <p:sldId id="359" r:id="rId35"/>
    <p:sldId id="360" r:id="rId36"/>
    <p:sldId id="361" r:id="rId37"/>
    <p:sldId id="362" r:id="rId38"/>
    <p:sldId id="363" r:id="rId39"/>
    <p:sldId id="364" r:id="rId40"/>
    <p:sldId id="365" r:id="rId41"/>
    <p:sldId id="366" r:id="rId42"/>
    <p:sldId id="367" r:id="rId43"/>
    <p:sldId id="368" r:id="rId44"/>
    <p:sldId id="369" r:id="rId45"/>
    <p:sldId id="370" r:id="rId46"/>
    <p:sldId id="371" r:id="rId47"/>
    <p:sldId id="372" r:id="rId48"/>
    <p:sldId id="373" r:id="rId49"/>
    <p:sldId id="374" r:id="rId50"/>
    <p:sldId id="375" r:id="rId51"/>
    <p:sldId id="376" r:id="rId52"/>
    <p:sldId id="377" r:id="rId53"/>
    <p:sldId id="378" r:id="rId54"/>
    <p:sldId id="379" r:id="rId55"/>
    <p:sldId id="385" r:id="rId56"/>
    <p:sldId id="387" r:id="rId57"/>
    <p:sldId id="316" r:id="rId58"/>
    <p:sldId id="317" r:id="rId59"/>
    <p:sldId id="318" r:id="rId60"/>
    <p:sldId id="319" r:id="rId61"/>
    <p:sldId id="320" r:id="rId62"/>
    <p:sldId id="321" r:id="rId63"/>
    <p:sldId id="322" r:id="rId64"/>
    <p:sldId id="323" r:id="rId65"/>
    <p:sldId id="324" r:id="rId66"/>
    <p:sldId id="325" r:id="rId67"/>
    <p:sldId id="326" r:id="rId68"/>
    <p:sldId id="331" r:id="rId69"/>
    <p:sldId id="333" r:id="rId70"/>
    <p:sldId id="334" r:id="rId71"/>
    <p:sldId id="335" r:id="rId72"/>
    <p:sldId id="336" r:id="rId73"/>
    <p:sldId id="337" r:id="rId74"/>
    <p:sldId id="338" r:id="rId75"/>
    <p:sldId id="339" r:id="rId76"/>
    <p:sldId id="340" r:id="rId77"/>
    <p:sldId id="341" r:id="rId78"/>
    <p:sldId id="342" r:id="rId79"/>
    <p:sldId id="343" r:id="rId80"/>
    <p:sldId id="344" r:id="rId81"/>
    <p:sldId id="345" r:id="rId82"/>
    <p:sldId id="346" r:id="rId83"/>
    <p:sldId id="347" r:id="rId84"/>
    <p:sldId id="348" r:id="rId85"/>
    <p:sldId id="349" r:id="rId86"/>
    <p:sldId id="350" r:id="rId87"/>
    <p:sldId id="351" r:id="rId88"/>
    <p:sldId id="352" r:id="rId89"/>
    <p:sldId id="353" r:id="rId90"/>
    <p:sldId id="386" r:id="rId91"/>
  </p:sldIdLst>
  <p:sldSz cx="9906000" cy="6858000" type="A4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15" autoAdjust="0"/>
    <p:restoredTop sz="94660"/>
  </p:normalViewPr>
  <p:slideViewPr>
    <p:cSldViewPr snapToGrid="0">
      <p:cViewPr varScale="1">
        <p:scale>
          <a:sx n="78" d="100"/>
          <a:sy n="78" d="100"/>
        </p:scale>
        <p:origin x="1411" y="3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tableStyles" Target="tableStyle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50" y="1122363"/>
            <a:ext cx="84201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38250" y="3602038"/>
            <a:ext cx="74295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0CEFF-8611-402E-9D0D-3C73A5B1482E}" type="datetimeFigureOut">
              <a:rPr lang="en-US" smtClean="0"/>
              <a:t>12/2/2024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903F8B-100D-431C-911B-C135994318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61574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0CEFF-8611-402E-9D0D-3C73A5B1482E}" type="datetimeFigureOut">
              <a:rPr lang="en-US" smtClean="0"/>
              <a:t>12/2/2024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903F8B-100D-431C-911B-C135994318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80778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88982" y="365125"/>
            <a:ext cx="2135981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1038" y="365125"/>
            <a:ext cx="6284119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0CEFF-8611-402E-9D0D-3C73A5B1482E}" type="datetimeFigureOut">
              <a:rPr lang="en-US" smtClean="0"/>
              <a:t>12/2/2024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903F8B-100D-431C-911B-C135994318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91223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0CEFF-8611-402E-9D0D-3C73A5B1482E}" type="datetimeFigureOut">
              <a:rPr lang="en-US" smtClean="0"/>
              <a:t>12/2/2024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903F8B-100D-431C-911B-C135994318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16249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5879" y="1709740"/>
            <a:ext cx="8543925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879" y="4589465"/>
            <a:ext cx="8543925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0CEFF-8611-402E-9D0D-3C73A5B1482E}" type="datetimeFigureOut">
              <a:rPr lang="en-US" smtClean="0"/>
              <a:t>12/2/2024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903F8B-100D-431C-911B-C135994318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71422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1038" y="1825625"/>
            <a:ext cx="421005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14913" y="1825625"/>
            <a:ext cx="421005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0CEFF-8611-402E-9D0D-3C73A5B1482E}" type="datetimeFigureOut">
              <a:rPr lang="en-US" smtClean="0"/>
              <a:t>12/2/2024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903F8B-100D-431C-911B-C135994318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08563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365127"/>
            <a:ext cx="8543925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2329" y="1681163"/>
            <a:ext cx="4190702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2329" y="2505075"/>
            <a:ext cx="4190702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4913" y="1681163"/>
            <a:ext cx="4211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14913" y="2505075"/>
            <a:ext cx="4211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0CEFF-8611-402E-9D0D-3C73A5B1482E}" type="datetimeFigureOut">
              <a:rPr lang="en-US" smtClean="0"/>
              <a:t>12/2/2024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903F8B-100D-431C-911B-C135994318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44499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0CEFF-8611-402E-9D0D-3C73A5B1482E}" type="datetimeFigureOut">
              <a:rPr lang="en-US" smtClean="0"/>
              <a:t>12/2/2024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903F8B-100D-431C-911B-C135994318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150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0CEFF-8611-402E-9D0D-3C73A5B1482E}" type="datetimeFigureOut">
              <a:rPr lang="en-US" smtClean="0"/>
              <a:t>12/2/2024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903F8B-100D-431C-911B-C135994318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02954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11340" y="987427"/>
            <a:ext cx="5014913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0CEFF-8611-402E-9D0D-3C73A5B1482E}" type="datetimeFigureOut">
              <a:rPr lang="en-US" smtClean="0"/>
              <a:t>12/2/2024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903F8B-100D-431C-911B-C135994318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56523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211340" y="987427"/>
            <a:ext cx="5014913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0CEFF-8611-402E-9D0D-3C73A5B1482E}" type="datetimeFigureOut">
              <a:rPr lang="en-US" smtClean="0"/>
              <a:t>12/2/2024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903F8B-100D-431C-911B-C135994318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31741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1038" y="365127"/>
            <a:ext cx="85439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1038" y="1825625"/>
            <a:ext cx="854392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1038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D0CEFF-8611-402E-9D0D-3C73A5B1482E}" type="datetimeFigureOut">
              <a:rPr lang="en-US" smtClean="0"/>
              <a:t>12/2/2024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81363" y="6356352"/>
            <a:ext cx="33432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96113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903F8B-100D-431C-911B-C135994318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63492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g"/><Relationship Id="rId1" Type="http://schemas.openxmlformats.org/officeDocument/2006/relationships/slideLayout" Target="../slideLayouts/slideLayout1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9F710E9-0C75-B483-C754-9EC1DCC690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41" y="0"/>
            <a:ext cx="970471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069488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122664D-40E0-4E32-2BA8-343C3382FD1B}"/>
              </a:ext>
            </a:extLst>
          </p:cNvPr>
          <p:cNvSpPr txBox="1"/>
          <p:nvPr/>
        </p:nvSpPr>
        <p:spPr>
          <a:xfrm>
            <a:off x="2173574" y="839449"/>
            <a:ext cx="50217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Yêu</a:t>
            </a:r>
            <a:r>
              <a:rPr lang="en-US" dirty="0"/>
              <a:t> </a:t>
            </a:r>
            <a:r>
              <a:rPr lang="en-US" dirty="0" err="1"/>
              <a:t>cầu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0E03AFC-A355-A502-E5B2-3DF4A62253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67" y="0"/>
            <a:ext cx="969966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254493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4936A5-B355-DE72-9C89-758BF7077D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55C4685-78A0-503D-7A80-2FC0F79E91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45" y="0"/>
            <a:ext cx="969791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448350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5679D6-A8D4-6666-DA98-AB5EB7B45A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54493F9-B2DF-8F6C-7354-89CA2762EA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64" y="0"/>
            <a:ext cx="969407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005078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58C0AD-C904-2797-C625-A1E3C5BD2A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807E993-F198-464B-A215-D072B5EA4F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64" y="0"/>
            <a:ext cx="969407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162052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6F5B36-D717-E03A-8C2F-AAA56140D3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4F5AEAF-C2C0-0B60-8A91-9A32BAA0DD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29" y="0"/>
            <a:ext cx="970334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603962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EDBFC8-BADD-A234-BFF4-73EDD71E89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4FC5782-F297-0B8A-BC53-BED80A58BD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45" y="0"/>
            <a:ext cx="969791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019823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6D964F-B49A-D5FE-01A0-DF39FB7817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3F8029D-AE59-9CD9-2629-6AA8E14F99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64" y="0"/>
            <a:ext cx="969407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521522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7D27AD-A7AA-6606-00D7-C3975EB3D4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607181D-22BB-EF91-C1B9-43131FBD6C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45" y="0"/>
            <a:ext cx="969791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729584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1DE992E-AD51-18E4-9EB0-BBCAC5857394}"/>
              </a:ext>
            </a:extLst>
          </p:cNvPr>
          <p:cNvSpPr txBox="1"/>
          <p:nvPr/>
        </p:nvSpPr>
        <p:spPr>
          <a:xfrm>
            <a:off x="1469036" y="524656"/>
            <a:ext cx="52765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Nguyên</a:t>
            </a:r>
            <a:r>
              <a:rPr lang="en-US" dirty="0"/>
              <a:t> </a:t>
            </a:r>
            <a:r>
              <a:rPr lang="en-US" dirty="0" err="1"/>
              <a:t>tắc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95E89D9-AAE8-C5A5-C03C-695E53DD21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67" y="0"/>
            <a:ext cx="969966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915565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A7F77D-C281-6D3D-5EC5-31B6D85FE8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BFFE3E7-3ACE-DD2D-F350-D44677FB19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45" y="0"/>
            <a:ext cx="969791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73462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B7354AA-C1C6-882C-6C9C-BF157AB3E8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45" y="0"/>
            <a:ext cx="969791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006845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B39F48C-0CCE-CEA0-0AD6-192553CEC3EF}"/>
              </a:ext>
            </a:extLst>
          </p:cNvPr>
          <p:cNvSpPr txBox="1"/>
          <p:nvPr/>
        </p:nvSpPr>
        <p:spPr>
          <a:xfrm>
            <a:off x="2278505" y="1573967"/>
            <a:ext cx="55163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MRV- </a:t>
            </a:r>
            <a:r>
              <a:rPr lang="en-US" dirty="0" err="1"/>
              <a:t>Đo</a:t>
            </a:r>
            <a:r>
              <a:rPr lang="en-US" dirty="0"/>
              <a:t> </a:t>
            </a:r>
            <a:r>
              <a:rPr lang="en-US" dirty="0" err="1"/>
              <a:t>lường</a:t>
            </a:r>
            <a:r>
              <a:rPr lang="en-US" dirty="0"/>
              <a:t> </a:t>
            </a:r>
            <a:r>
              <a:rPr lang="en-US" dirty="0" err="1"/>
              <a:t>liên</a:t>
            </a:r>
            <a:r>
              <a:rPr lang="en-US" dirty="0"/>
              <a:t> </a:t>
            </a:r>
            <a:r>
              <a:rPr lang="en-US" dirty="0" err="1"/>
              <a:t>tục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657AAFF-2E2C-37CB-E1D6-2ACB1490EC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67" y="0"/>
            <a:ext cx="969966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905917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27ABE8E-CC26-E3CB-86AC-617A24127588}"/>
              </a:ext>
            </a:extLst>
          </p:cNvPr>
          <p:cNvSpPr txBox="1"/>
          <p:nvPr/>
        </p:nvSpPr>
        <p:spPr>
          <a:xfrm>
            <a:off x="2548327" y="2323476"/>
            <a:ext cx="64907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Phương</a:t>
            </a:r>
            <a:r>
              <a:rPr lang="en-US" dirty="0"/>
              <a:t> </a:t>
            </a:r>
            <a:r>
              <a:rPr lang="en-US" dirty="0" err="1"/>
              <a:t>pháp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B4DE38E-8AF3-DBE4-F71D-82780C6E9B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67" y="0"/>
            <a:ext cx="969966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679907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9C750B-B459-BAE7-CD42-F14C331B2F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C93125D-797C-EB87-D4B2-D55539168E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45" y="0"/>
            <a:ext cx="969791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67547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44DAB3-4227-7F98-5D79-652FA2F7CC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FA55D60-95F3-8701-2765-F77B858A23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67" y="0"/>
            <a:ext cx="969966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616396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AD0E92-9C7A-5FB6-0DEF-6A27C51B9E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3F436AB-127F-B727-84EF-6BB6287FE9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29" y="0"/>
            <a:ext cx="970334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337644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59A98B-E09D-F0E1-CE77-D3B718C376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F1A08F0-7A80-257F-677F-11E7BFD34A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07" y="0"/>
            <a:ext cx="969678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577464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548918F-C75C-02E9-F3BE-71251FB7A95B}"/>
              </a:ext>
            </a:extLst>
          </p:cNvPr>
          <p:cNvSpPr txBox="1"/>
          <p:nvPr/>
        </p:nvSpPr>
        <p:spPr>
          <a:xfrm>
            <a:off x="2023672" y="899410"/>
            <a:ext cx="59810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Hướng</a:t>
            </a:r>
            <a:r>
              <a:rPr lang="en-US" dirty="0"/>
              <a:t> </a:t>
            </a:r>
            <a:r>
              <a:rPr lang="en-US" dirty="0" err="1"/>
              <a:t>dẫn</a:t>
            </a:r>
            <a:r>
              <a:rPr lang="en-US" dirty="0"/>
              <a:t> </a:t>
            </a:r>
            <a:r>
              <a:rPr lang="en-US" dirty="0" err="1"/>
              <a:t>thực</a:t>
            </a:r>
            <a:r>
              <a:rPr lang="en-US" dirty="0"/>
              <a:t> </a:t>
            </a:r>
            <a:r>
              <a:rPr lang="en-US" dirty="0" err="1"/>
              <a:t>hành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550C256-D8A4-4EE0-D884-1B83A07C7A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67" y="0"/>
            <a:ext cx="969966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257236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3A7C35-68BF-CF7B-4DA5-D1C68489A3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C9DA1F7-84C2-3660-5DB5-9416580783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45" y="0"/>
            <a:ext cx="969791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895532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8EADCE-EF4F-CC76-1E28-5A40680571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CFA2F5B-E081-480F-CE6D-D513CAA22F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29" y="0"/>
            <a:ext cx="970334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071687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72C1C4-97E1-DEF5-6119-CDD3D4C147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4E77292-7F34-B41F-3E24-A3A12D8FE5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45" y="0"/>
            <a:ext cx="969791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84225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0EB983-CF8C-9DF0-7D2F-63F4C4EE4C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37B0806-60C4-BA95-0EB4-98BAF30F0B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64" y="0"/>
            <a:ext cx="969407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251369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52A403-5108-9F24-6B5B-6391131FCD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B91F3D4-2A58-5788-065B-E698297867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45" y="0"/>
            <a:ext cx="969791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959149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135E76-3207-9D4A-B3DB-AC51979E5A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F360140-A727-007E-C03B-F16FB9DAEB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64" y="0"/>
            <a:ext cx="969407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469612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40E405-41BC-F5A2-FD05-C8B4793064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9EE5F4B-8C9D-653E-B748-C8AB1811DB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45" y="0"/>
            <a:ext cx="969791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840680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71EECC-F1EE-58D7-1AE4-EF5D9B0583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C2C3624-C758-C5D4-CA4E-9B808F6BE5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29" y="0"/>
            <a:ext cx="970334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211562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73251A-B35E-7D14-DA70-B9D2B7B645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A4396C0-24DF-875D-03E8-A1326FA2A6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29" y="0"/>
            <a:ext cx="970334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065729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BE9197-A494-ADD9-313B-181505E59A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FE8115C-E7D7-9266-F835-51118C7892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67" y="0"/>
            <a:ext cx="969966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76338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39451E-9567-DF7C-7656-31127D3DB9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F1D5664-85D8-4B4F-E5BE-A926B9F684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29" y="0"/>
            <a:ext cx="970334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540213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539500-4E10-67A2-A8ED-2394F4F526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848D86C-3A70-9BAA-BD68-6336A57978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29" y="0"/>
            <a:ext cx="970334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263764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49923B-F308-FBED-00E0-D26748F379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C47E620-D201-0067-09FF-35D3B5F472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49" y="0"/>
            <a:ext cx="96995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249812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C40DA7-CA15-0152-0AF4-49D691A5D0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E0FBC2D-E037-F530-7661-09E38B4A6E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49" y="0"/>
            <a:ext cx="96995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26307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E3D78D8-9506-4C67-7B83-C18A2A15A8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41" y="0"/>
            <a:ext cx="970471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950179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A6CBE9-6BDD-DD59-E223-BD5E0F7065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23B5792-1F2B-8913-8EC1-C89F8F8C24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29" y="0"/>
            <a:ext cx="970334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266507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B75F49-5902-4C2B-8D06-B1AFFD5379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18185DB-F3D0-AE41-7C06-DD94EB5235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49" y="0"/>
            <a:ext cx="96995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462421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ADB6DF-8DAA-68D4-182D-CB47A21B88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99B0A98-8E58-7466-778F-C4D01996B4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29" y="0"/>
            <a:ext cx="970334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026881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09D8BA-69E5-784A-CA77-23047C2CAF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73B87FD-DEE7-3DCA-AD04-9E5F354E09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45" y="0"/>
            <a:ext cx="969791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797108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D54B8C-A18D-C348-3231-9F502F501E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7B99B8A-428C-C6DF-E4DB-C4BC07DAAF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45" y="0"/>
            <a:ext cx="969791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560637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369896-DD61-0EA9-072A-6FA7E7A5FF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E9B663F-93EA-2A89-9087-A8A6F8CF2C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64" y="0"/>
            <a:ext cx="969407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017943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1B8753-DC79-1F45-0791-A6157EDF6C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2BD6B38-208D-D32D-847E-B26C99D9E6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45" y="0"/>
            <a:ext cx="969791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765188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4FF0F9-E711-0CCE-C50A-B905B5C278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3BD0E9B-6CFB-4104-588C-B4CF94A7CD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67" y="0"/>
            <a:ext cx="969966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780541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F63332-8E88-657C-5C28-DE0951AFA8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9026A08-3838-CC91-2DA3-B818CF2D48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64" y="0"/>
            <a:ext cx="969407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929908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3F878D-4A3A-60FD-3F65-CF7B9F7F43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4D74FC9-DE50-B554-CCC0-5C64A31EF2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64" y="0"/>
            <a:ext cx="969407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25931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A7ACFC1-0F30-2531-0CA9-CE8C6CD84D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07" y="0"/>
            <a:ext cx="969678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993009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D8988D-B141-6375-326E-AA0D766E47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F58B299-26DD-6703-49C6-9A11DABB93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45" y="0"/>
            <a:ext cx="969791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281573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4057399-398D-F401-090D-EC3D10B408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64" y="0"/>
            <a:ext cx="969407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916266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6BA67FC-F53A-F91A-4811-42C8672D42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45" y="0"/>
            <a:ext cx="969791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137259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AA4677E-F87D-6F6D-0BC5-CD5A0CAB0A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45" y="0"/>
            <a:ext cx="969791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183209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883E22A-3826-6A21-9FC8-C3155BD9CE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07" y="0"/>
            <a:ext cx="969678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142854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417EA5D-9E92-339F-D082-1BAA41D18226}"/>
              </a:ext>
            </a:extLst>
          </p:cNvPr>
          <p:cNvSpPr txBox="1"/>
          <p:nvPr/>
        </p:nvSpPr>
        <p:spPr>
          <a:xfrm>
            <a:off x="749508" y="584616"/>
            <a:ext cx="63108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PHỤ LỤC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38CCBC8-BE4C-C0A9-7634-D76CB235B5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41" y="0"/>
            <a:ext cx="970471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674970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F374B20-7B1F-FA9A-CA58-789C0AB5DF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41" y="0"/>
            <a:ext cx="970471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8927610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5177B6-5DEA-444B-2724-048E2EDD85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D1DA18F-0861-94F9-CC99-B67CE1664F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64" y="0"/>
            <a:ext cx="969407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6655942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A25CF9-DE8F-B893-9EBD-9283340553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642855F-4B63-90AE-B1C0-9171F0DA46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45" y="0"/>
            <a:ext cx="969791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6933291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5DFD35-3B0B-3B85-2FB3-167F8F1A5E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4967C1D-56B0-26E2-25E9-BD7E15E82D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45" y="0"/>
            <a:ext cx="969791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08529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12D3F11-4F16-CDA6-A8B8-4E877BE1B9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67" y="0"/>
            <a:ext cx="969966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7355139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176279-672C-6D2C-A506-12D6BD387C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535CCD2-2F2E-F71F-0C94-4AA32DC8BE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64" y="0"/>
            <a:ext cx="969407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9254575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4C0ACA-24E2-DF8D-C1C9-D2EA33AE74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5BAA8E8-344D-864E-A51B-287C768D2C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45" y="0"/>
            <a:ext cx="969791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7500293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9AD5EC-E1F2-445C-EB4E-85DED57B8B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503B16D-FA79-C712-AF7A-39438A545B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45" y="0"/>
            <a:ext cx="969791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1380780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602597-F3D6-708B-1FDA-AC4457CAE0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578D943-9445-2F4B-065A-4D8741D2E1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64" y="0"/>
            <a:ext cx="969407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9535766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65C15A-8669-EACE-FF42-20D5B66B07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F804F9A-2F3C-8093-A6A8-BD114DA6F2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64" y="0"/>
            <a:ext cx="969407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9499772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2C0CC3-FBF2-FD7C-906F-B75ED8406C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335C7F6-6CF6-ABDB-1D13-D680F0B06F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45" y="0"/>
            <a:ext cx="969791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4763727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C98C66-F607-F781-04B0-F720B028B8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6FD6967-DF13-659D-B73F-9911B7C200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64" y="0"/>
            <a:ext cx="969407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1202661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EF4F4F-FBEC-AF81-A1F0-12B2547635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8DC93C3-EE02-C9DB-C8D1-54419E109D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45" y="0"/>
            <a:ext cx="969791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8473323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B02C72-3EF1-64A9-3BD5-C1F8BBCA9B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6AB7EDC-4E38-796D-C3B1-EE48F6C54C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45" y="0"/>
            <a:ext cx="969791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836519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9A4001-4365-DC44-237B-5A3699B208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46596B1-259B-7A1A-3842-51AC78DBE0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64" y="0"/>
            <a:ext cx="969407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88033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1F5EB1-89C0-D399-3054-E3A04C65FF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60FFB48-8DF4-F262-CF6C-0AFD91A75C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64" y="0"/>
            <a:ext cx="969407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8645930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2A63AB-8BA1-F82A-A4A2-194F43C6AE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FECE64C-84D1-AA95-81BE-4EA98964F0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64" y="0"/>
            <a:ext cx="969407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6565379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2E6C23-BC0B-D051-BF3B-ADE0A33449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AF27C33-8D9B-6EB1-994D-8A47A271C7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45" y="0"/>
            <a:ext cx="969791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3000585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6F497E-717F-24CA-31F8-3746015DDB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9FBD763-66C6-62BA-0414-89BE30A5C8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64" y="0"/>
            <a:ext cx="969407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4409804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8415E3-B86E-5361-92C3-F312F9851D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56E07F6-B9BC-FBF0-C7BC-CEF60D9A55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45" y="0"/>
            <a:ext cx="969791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1984854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6F319F-39D8-F2AB-9C4A-1B8996D1EA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755C11D-AEDF-FE45-6A9D-D31F40E149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45" y="0"/>
            <a:ext cx="969791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2522295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C00DB2-744C-74A8-2105-AF57E44D28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E390C15-F6B7-08A0-68CC-01DC382C9C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45" y="0"/>
            <a:ext cx="969791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6715494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874938-9673-63C5-9ED8-DB8AAE107F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920A874-74D2-851B-D465-9F10D5407C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64" y="0"/>
            <a:ext cx="969407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1809073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F5B045-42A2-1C32-52BD-8299E4FB43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D76B5E4-D78B-0468-556D-D5470A7A1A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45" y="0"/>
            <a:ext cx="969791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7109058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77149B-32DA-9C8C-37D9-C00EE0FECA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AEDF00D-1A78-08F3-B605-225677644C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45" y="0"/>
            <a:ext cx="969791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6262803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20E4E0-B22E-6F77-EA27-9412465AE8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B31A50B-AC3B-C6E6-A913-18DDE33283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64" y="0"/>
            <a:ext cx="969407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973453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9AD1522-A780-ED6F-915E-45EB72E162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07" y="0"/>
            <a:ext cx="969678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7152907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7F55E4-BBC7-9EC8-277C-C3C87D98C8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2D2B113-52C3-222D-1FB5-1DDC9BDD29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64" y="0"/>
            <a:ext cx="969407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3681650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3FE9E0-A905-3FC1-624C-6017B40877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D79BF3A-78A7-FB95-6208-07D6BD8322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45" y="0"/>
            <a:ext cx="969791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1195453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59DEA4-A784-2E0D-08F0-B6F20DC1D8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8F6F389-DA04-5637-DE94-60F71F9D49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64" y="0"/>
            <a:ext cx="969407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2233336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5F23D4-4396-21AA-293B-D544BFA3B6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CDFF66F-947A-9FCA-C901-6D0E608D2A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45" y="0"/>
            <a:ext cx="969791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6501044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105178-CAF3-C2EC-23CA-4935DF3E2B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9AA352F-E7E0-296C-C73C-E6D1E6EE51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45" y="0"/>
            <a:ext cx="969791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0987738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2FBFE1-A31B-E375-5249-6F6CC5865C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4B7958A-3B89-52C4-FA8A-7656CB399E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45" y="0"/>
            <a:ext cx="969791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5186879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5C4F54-D395-E77F-406E-AEC29B5B7A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940A011-BACC-BBC7-3C19-81C21EADC2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64" y="0"/>
            <a:ext cx="969407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9647745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4CFEF8-DC76-18B9-1639-BCE480EB5C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CC41D48-B462-58AE-7732-84C018D452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45" y="0"/>
            <a:ext cx="969791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8935483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E86B7C-F060-AA7C-2EB5-BA6E437798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5AB83A8-3E79-84A1-6B8F-EA6E6B8CC8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45" y="0"/>
            <a:ext cx="969791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081036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E45BF6-1CCF-77A4-9236-36847FB10F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8BDF865-569D-0294-2861-370CB4D82A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64" y="0"/>
            <a:ext cx="969407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72215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A57B60-79E3-9477-948F-7806DD0E68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F9E4D50-8A67-CB07-305B-09C8940012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64" y="0"/>
            <a:ext cx="969407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549093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D319AF-87D6-7B02-8791-B83E1BDED8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4E2117A-D729-2F6A-06E0-071A68369C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07" y="0"/>
            <a:ext cx="969678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189751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158</TotalTime>
  <Words>17</Words>
  <Application>Microsoft Office PowerPoint</Application>
  <PresentationFormat>A4 Paper (210x297 mm)</PresentationFormat>
  <Paragraphs>6</Paragraphs>
  <Slides>90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90</vt:i4>
      </vt:variant>
    </vt:vector>
  </HeadingPairs>
  <TitlesOfParts>
    <vt:vector size="94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Tien Nguyen</dc:creator>
  <cp:lastModifiedBy>Tien Nguyen</cp:lastModifiedBy>
  <cp:revision>8</cp:revision>
  <dcterms:created xsi:type="dcterms:W3CDTF">2024-11-30T19:31:55Z</dcterms:created>
  <dcterms:modified xsi:type="dcterms:W3CDTF">2024-12-02T11:57:32Z</dcterms:modified>
</cp:coreProperties>
</file>